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EFAD8B-DF88-4B66-B075-20D41002EC83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A0FFF2-1586-4570-84A8-C4C9CFA15A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oTMosZ76b8" TargetMode="External"/><Relationship Id="rId2" Type="http://schemas.openxmlformats.org/officeDocument/2006/relationships/hyperlink" Target="http://www.youtube.com/watch?v=SbNLqVCAG5s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M2NocuEih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Greatest Golfers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United States Sports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Arnold Palmer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33400"/>
            <a:ext cx="3314700" cy="41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966029"/>
            <a:ext cx="2971800" cy="235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1970’s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 Nicklaus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3581400" cy="35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1980’s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 Watson</a:t>
            </a:r>
          </a:p>
          <a:p>
            <a:r>
              <a:rPr lang="en-US" dirty="0" smtClean="0"/>
              <a:t>Johnny Miller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00400"/>
            <a:ext cx="4914900" cy="282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3434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Lull in American Talent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86200"/>
            <a:ext cx="2097599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0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86200"/>
            <a:ext cx="212598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Tiger Woods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Famous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7620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Next Generation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U.S.A. </a:t>
            </a:r>
            <a:r>
              <a:rPr lang="en-US" dirty="0"/>
              <a:t>A</a:t>
            </a:r>
            <a:r>
              <a:rPr lang="en-US" dirty="0" smtClean="0"/>
              <a:t>ccepts Golf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Francis Ouimet made American golf a legitimate sport in the United States.</a:t>
            </a:r>
          </a:p>
          <a:p>
            <a:r>
              <a:rPr lang="en-US" dirty="0" smtClean="0"/>
              <a:t>Prior to Ouimet Golf was viewed as a European Sport </a:t>
            </a:r>
          </a:p>
          <a:p>
            <a:r>
              <a:rPr lang="en-US" dirty="0" smtClean="0"/>
              <a:t>Won the 1913 U.S. Open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657600"/>
            <a:ext cx="2602764" cy="302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00600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 of the Decades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7350" cy="4191000"/>
          </a:xfrm>
        </p:spPr>
        <p:txBody>
          <a:bodyPr/>
          <a:lstStyle/>
          <a:p>
            <a:r>
              <a:rPr lang="en-US" sz="2400" dirty="0" smtClean="0"/>
              <a:t>Decade  Player 		PGA TOUR wins 	Majors 1920s     Walter Hagen 		31 		     8 </a:t>
            </a:r>
          </a:p>
          <a:p>
            <a:r>
              <a:rPr lang="en-US" sz="2400" dirty="0" smtClean="0"/>
              <a:t>1930s     Gene Sarazen 		22 		     3 </a:t>
            </a:r>
          </a:p>
          <a:p>
            <a:r>
              <a:rPr lang="en-US" sz="2400" dirty="0" smtClean="0"/>
              <a:t>1940s     Ben Hogan 		52 		     3 </a:t>
            </a:r>
          </a:p>
          <a:p>
            <a:r>
              <a:rPr lang="en-US" sz="2400" dirty="0" smtClean="0"/>
              <a:t>1950s     Sam Snead 		29 		     3 </a:t>
            </a:r>
          </a:p>
          <a:p>
            <a:r>
              <a:rPr lang="en-US" sz="2400" dirty="0" smtClean="0"/>
              <a:t>1960s     Arnold Palmer 		43 		     6 </a:t>
            </a:r>
          </a:p>
          <a:p>
            <a:r>
              <a:rPr lang="en-US" sz="2400" dirty="0" smtClean="0"/>
              <a:t>1970s     Jack Nicklaus 		38 		     8 </a:t>
            </a:r>
          </a:p>
          <a:p>
            <a:r>
              <a:rPr lang="en-US" sz="2400" dirty="0" smtClean="0"/>
              <a:t>1980s     Tom Watson 		19 		     5 </a:t>
            </a:r>
          </a:p>
          <a:p>
            <a:r>
              <a:rPr lang="en-US" sz="2400" dirty="0" smtClean="0"/>
              <a:t>1990s     Nick Price 		16 		     3 </a:t>
            </a:r>
          </a:p>
          <a:p>
            <a:r>
              <a:rPr lang="en-US" sz="2400" dirty="0" smtClean="0"/>
              <a:t>2000s     Tiger Woods 		56 		    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Walter Hagen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24200"/>
            <a:ext cx="4462462" cy="319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Bobby Jones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400425" cy="42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Sarazen</a:t>
            </a:r>
          </a:p>
          <a:p>
            <a:endParaRPr lang="en-US" dirty="0"/>
          </a:p>
          <a:p>
            <a:r>
              <a:rPr lang="en-US" dirty="0" smtClean="0"/>
              <a:t>Bryon Nelson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"/>
            <a:ext cx="2133600" cy="297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2209800" cy="296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Worlds Greatest Women Athlete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Babe Zaharias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090862" cy="385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1940’s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Hogan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371600"/>
            <a:ext cx="2690812" cy="34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 Snead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Boys Golf 2011-2012 Parent Meeting</Template>
  <TotalTime>141</TotalTime>
  <Words>92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Glass Layers</vt:lpstr>
      <vt:lpstr>Greatest Golfers</vt:lpstr>
      <vt:lpstr>U.S.A. Accepts Golf</vt:lpstr>
      <vt:lpstr>Players of the Decades  </vt:lpstr>
      <vt:lpstr>1910’s</vt:lpstr>
      <vt:lpstr>1920’s</vt:lpstr>
      <vt:lpstr>1930’s</vt:lpstr>
      <vt:lpstr>Worlds Greatest Women Athlete</vt:lpstr>
      <vt:lpstr>1940’s</vt:lpstr>
      <vt:lpstr>1950’s</vt:lpstr>
      <vt:lpstr>1960’s</vt:lpstr>
      <vt:lpstr>1970’s </vt:lpstr>
      <vt:lpstr>1980’s</vt:lpstr>
      <vt:lpstr>1990’s</vt:lpstr>
      <vt:lpstr>2000’s</vt:lpstr>
      <vt:lpstr>2010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Greatest Golfers</dc:title>
  <dc:creator>kyle.jensen</dc:creator>
  <cp:lastModifiedBy>kyle.jensen</cp:lastModifiedBy>
  <cp:revision>12</cp:revision>
  <dcterms:created xsi:type="dcterms:W3CDTF">2012-02-16T20:11:34Z</dcterms:created>
  <dcterms:modified xsi:type="dcterms:W3CDTF">2012-10-08T21:09:56Z</dcterms:modified>
</cp:coreProperties>
</file>